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81" r:id="rId3"/>
    <p:sldId id="259" r:id="rId4"/>
    <p:sldId id="282" r:id="rId5"/>
    <p:sldId id="283" r:id="rId6"/>
    <p:sldId id="284" r:id="rId7"/>
    <p:sldId id="266" r:id="rId8"/>
    <p:sldId id="272" r:id="rId9"/>
    <p:sldId id="273" r:id="rId10"/>
    <p:sldId id="285" r:id="rId11"/>
    <p:sldId id="264" r:id="rId12"/>
    <p:sldId id="277" r:id="rId13"/>
    <p:sldId id="269" r:id="rId14"/>
    <p:sldId id="280" r:id="rId15"/>
    <p:sldId id="278" r:id="rId16"/>
    <p:sldId id="276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5F70E-A691-BC32-3947-7001898E67DC}" v="634" dt="2024-04-18T17:47:24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6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88849-DB01-403A-A94C-430FA06DB677}" type="datetimeFigureOut">
              <a:rPr lang="hu-HU" smtClean="0"/>
              <a:t>2024. 05. 04.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419CA-924B-46F0-A932-A7DAF147A00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499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715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9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1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5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9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3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3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3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9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9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4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1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911448-40A8-D16E-E1E3-2B39C8E9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817" y="2951350"/>
            <a:ext cx="3189402" cy="955299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Mystic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Realm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9FA580E-E95F-3C20-8A97-30E1AD78F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39543"/>
            <a:ext cx="12192000" cy="1655762"/>
          </a:xfrm>
        </p:spPr>
        <p:txBody>
          <a:bodyPr/>
          <a:lstStyle/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Készítette: 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Patai Szabolcs, Máté Patrik, Szilágyi Zsolt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76523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C07A8E74-21E6-55F4-E2AC-5F76D7315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603"/>
          <a:stretch/>
        </p:blipFill>
        <p:spPr>
          <a:xfrm>
            <a:off x="0" y="1246042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A9E8EAA-32F4-E76C-5003-D0E18E9A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Kódrészlet</a:t>
            </a:r>
          </a:p>
        </p:txBody>
      </p:sp>
    </p:spTree>
    <p:extLst>
      <p:ext uri="{BB962C8B-B14F-4D97-AF65-F5344CB8AC3E}">
        <p14:creationId xmlns:p14="http://schemas.microsoft.com/office/powerpoint/2010/main" val="1931011723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131FBDDF-EB0A-384A-7878-192EF90EA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34"/>
          <a:stretch/>
        </p:blipFill>
        <p:spPr>
          <a:xfrm>
            <a:off x="1660572" y="280845"/>
            <a:ext cx="11823637" cy="649978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CDB534-7314-8517-751B-BCC28F96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UnderTale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95967FC-DEBF-081D-8D34-B35A5465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2982433" cy="2588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rgbClr val="FFFFFF"/>
                </a:solidFill>
              </a:rPr>
              <a:t>Referencia</a:t>
            </a:r>
          </a:p>
          <a:p>
            <a:r>
              <a:rPr lang="hu-HU" sz="2000" dirty="0">
                <a:solidFill>
                  <a:srgbClr val="FFFFFF"/>
                </a:solidFill>
              </a:rPr>
              <a:t>Zene</a:t>
            </a:r>
          </a:p>
          <a:p>
            <a:r>
              <a:rPr lang="hu-HU" sz="2000" dirty="0">
                <a:solidFill>
                  <a:srgbClr val="FFFFFF"/>
                </a:solidFill>
              </a:rPr>
              <a:t>Lézer</a:t>
            </a:r>
          </a:p>
          <a:p>
            <a:r>
              <a:rPr lang="hu-HU" sz="2000" dirty="0">
                <a:solidFill>
                  <a:srgbClr val="FFFFFF"/>
                </a:solidFill>
              </a:rPr>
              <a:t>Mozgás</a:t>
            </a:r>
          </a:p>
        </p:txBody>
      </p:sp>
    </p:spTree>
    <p:extLst>
      <p:ext uri="{BB962C8B-B14F-4D97-AF65-F5344CB8AC3E}">
        <p14:creationId xmlns:p14="http://schemas.microsoft.com/office/powerpoint/2010/main" val="3879128799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5F85C-BC60-43BA-F7E6-4C9F3DC1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" y="643467"/>
            <a:ext cx="12189167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  <a:latin typeface="Arial"/>
                <a:cs typeface="Arial"/>
              </a:rPr>
              <a:t>Aréna</a:t>
            </a:r>
            <a:endParaRPr lang="en-US" sz="4000" kern="12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Tartalom helye 3" descr="A képen Számítógépes játék, képernyőkép, Videojáték-szoftver, Digitális képszerkesztés látható&#10;&#10;Automatikusan generált leírás">
            <a:extLst>
              <a:ext uri="{FF2B5EF4-FFF2-40B4-BE49-F238E27FC236}">
                <a16:creationId xmlns:a16="http://schemas.microsoft.com/office/drawing/2014/main" id="{C64F9069-99AE-945A-DB60-B26D9396C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" y="1397200"/>
            <a:ext cx="6090243" cy="3354172"/>
          </a:xfrm>
          <a:prstGeom prst="rect">
            <a:avLst/>
          </a:prstGeom>
        </p:spPr>
      </p:pic>
      <p:pic>
        <p:nvPicPr>
          <p:cNvPr id="5" name="Kép 4" descr="A képen fa, képernyőkép, Számítógépes játék, Videojáték-szoftver látható&#10;&#10;Automatikusan generált leírás">
            <a:extLst>
              <a:ext uri="{FF2B5EF4-FFF2-40B4-BE49-F238E27FC236}">
                <a16:creationId xmlns:a16="http://schemas.microsoft.com/office/drawing/2014/main" id="{C2F16438-500C-1C0D-9CC8-1DC08B82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40" y="3432297"/>
            <a:ext cx="6100117" cy="342240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7D36FA-F4A2-90A3-8762-09DA4B8D0747}"/>
              </a:ext>
            </a:extLst>
          </p:cNvPr>
          <p:cNvSpPr txBox="1"/>
          <p:nvPr/>
        </p:nvSpPr>
        <p:spPr>
          <a:xfrm>
            <a:off x="7063946" y="2069756"/>
            <a:ext cx="4149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5 Perc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Fokozódó kihívás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7071F39-9DA6-249D-8B98-80DE977A4476}"/>
              </a:ext>
            </a:extLst>
          </p:cNvPr>
          <p:cNvSpPr txBox="1"/>
          <p:nvPr/>
        </p:nvSpPr>
        <p:spPr>
          <a:xfrm>
            <a:off x="1503406" y="5416378"/>
            <a:ext cx="55605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Karakterek</a:t>
            </a:r>
            <a:endParaRPr lang="hu-HU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Ellenfelek</a:t>
            </a:r>
          </a:p>
        </p:txBody>
      </p:sp>
    </p:spTree>
    <p:extLst>
      <p:ext uri="{BB962C8B-B14F-4D97-AF65-F5344CB8AC3E}">
        <p14:creationId xmlns:p14="http://schemas.microsoft.com/office/powerpoint/2010/main" val="3147738528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3. </a:t>
            </a:r>
            <a:r>
              <a:rPr lang="en-US" sz="4000">
                <a:latin typeface="Arial"/>
                <a:cs typeface="Arial"/>
              </a:rPr>
              <a:t>Pálya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Arial"/>
                <a:cs typeface="Arial"/>
              </a:rPr>
              <a:t>Fokozódó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kihívás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Célzás</a:t>
            </a:r>
            <a:endParaRPr lang="en-US" sz="2000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Nehézségi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szint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070578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4747"/>
            <a:ext cx="3822189" cy="2064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 err="1">
                <a:latin typeface="Arial"/>
                <a:cs typeface="Arial"/>
              </a:rPr>
              <a:t>Karakter</a:t>
            </a:r>
            <a:r>
              <a:rPr lang="en-US" sz="4000" dirty="0">
                <a:latin typeface="Arial"/>
                <a:cs typeface="Arial"/>
              </a:rPr>
              <a:t>, </a:t>
            </a:r>
            <a:r>
              <a:rPr lang="en-US" sz="4000" dirty="0" err="1">
                <a:latin typeface="Arial"/>
                <a:cs typeface="Arial"/>
              </a:rPr>
              <a:t>fegyverek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és</a:t>
            </a:r>
            <a:r>
              <a:rPr lang="en-US" sz="4000" dirty="0">
                <a:latin typeface="Arial"/>
                <a:cs typeface="Arial"/>
              </a:rPr>
              <a:t> </a:t>
            </a:r>
            <a:r>
              <a:rPr lang="en-US" sz="4000" dirty="0" err="1">
                <a:latin typeface="Arial"/>
                <a:cs typeface="Arial"/>
              </a:rPr>
              <a:t>ellenségek</a:t>
            </a:r>
            <a:r>
              <a:rPr lang="en-US" sz="4000" dirty="0">
                <a:latin typeface="Arial"/>
                <a:cs typeface="Arial"/>
              </a:rPr>
              <a:t> </a:t>
            </a:r>
          </a:p>
          <a:p>
            <a:endParaRPr lang="en-US" sz="4000" dirty="0">
              <a:latin typeface="Arial"/>
              <a:cs typeface="Arial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3823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Arial"/>
                <a:cs typeface="Arial"/>
              </a:rPr>
              <a:t>Fejleszthető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statisztikák</a:t>
            </a:r>
          </a:p>
          <a:p>
            <a:r>
              <a:rPr lang="en-US" sz="2000" err="1">
                <a:latin typeface="Arial"/>
                <a:cs typeface="Arial"/>
              </a:rPr>
              <a:t>Pisztoly</a:t>
            </a:r>
            <a:endParaRPr lang="en-US" sz="2000" dirty="0" err="1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Gépfegyver</a:t>
            </a:r>
            <a:endParaRPr lang="en-US" dirty="0" err="1"/>
          </a:p>
          <a:p>
            <a:r>
              <a:rPr lang="en-US" sz="2000" dirty="0">
                <a:latin typeface="Arial"/>
                <a:cs typeface="Arial"/>
              </a:rPr>
              <a:t>4 </a:t>
            </a:r>
            <a:r>
              <a:rPr lang="en-US" sz="2000" dirty="0" err="1">
                <a:latin typeface="Arial"/>
                <a:cs typeface="Arial"/>
              </a:rPr>
              <a:t>ellenség</a:t>
            </a:r>
          </a:p>
          <a:p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362419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5CE3EB0-3B77-7D85-3D30-BC5BC297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err="1">
                <a:latin typeface="Arial"/>
                <a:cs typeface="Arial"/>
              </a:rPr>
              <a:t>Főellenségek</a:t>
            </a:r>
            <a:endParaRPr lang="en-US" sz="4000" kern="1200">
              <a:latin typeface="Arial"/>
              <a:cs typeface="Arial"/>
            </a:endParaRPr>
          </a:p>
        </p:txBody>
      </p:sp>
      <p:pic>
        <p:nvPicPr>
          <p:cNvPr id="7" name="Tartalom helye 3" descr="A képen képernyőkép, rajzfilm, zöld látható&#10;&#10;Automatikusan generált leírás">
            <a:extLst>
              <a:ext uri="{FF2B5EF4-FFF2-40B4-BE49-F238E27FC236}">
                <a16:creationId xmlns:a16="http://schemas.microsoft.com/office/drawing/2014/main" id="{218A9094-2B6A-E5D2-6546-33E251476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8" r="-2" b="-2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5" name="Tartalom helye 4" descr="A képen sor, zöld, Színesség, képernyőkép látható&#10;&#10;Automatikusan generált leírás">
            <a:extLst>
              <a:ext uri="{FF2B5EF4-FFF2-40B4-BE49-F238E27FC236}">
                <a16:creationId xmlns:a16="http://schemas.microsoft.com/office/drawing/2014/main" id="{F032BF36-51E0-EEC0-FFAB-DFFAA9D91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31" b="1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20EEC0-52BC-B687-A80B-A27894690680}"/>
              </a:ext>
            </a:extLst>
          </p:cNvPr>
          <p:cNvSpPr txBox="1"/>
          <p:nvPr/>
        </p:nvSpPr>
        <p:spPr>
          <a:xfrm>
            <a:off x="4654294" y="4562856"/>
            <a:ext cx="6903721" cy="1600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2 </a:t>
            </a:r>
            <a:r>
              <a:rPr lang="en-US" sz="2000" dirty="0" err="1">
                <a:latin typeface="Arial"/>
                <a:cs typeface="Arial"/>
              </a:rPr>
              <a:t>Főellenség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Jutalmak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Arial"/>
              </a:rPr>
              <a:t>Képességek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Idő</a:t>
            </a:r>
            <a:r>
              <a:rPr lang="en-US" sz="2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73156368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CAFECB-2F72-0F8F-FF2C-6DE79A37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2C2C2C"/>
                </a:solidFill>
                <a:latin typeface="Arial"/>
                <a:cs typeface="Arial"/>
              </a:rPr>
              <a:t>Mentés</a:t>
            </a:r>
            <a:endParaRPr lang="en-US" sz="4000" dirty="0">
              <a:latin typeface="Arial"/>
              <a:cs typeface="Arial"/>
            </a:endParaRPr>
          </a:p>
        </p:txBody>
      </p:sp>
      <p:pic>
        <p:nvPicPr>
          <p:cNvPr id="19" name="Tartalom helye 18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FF3A0EAC-A657-3664-191F-64F7D154B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9" b="3"/>
          <a:stretch/>
        </p:blipFill>
        <p:spPr>
          <a:xfrm>
            <a:off x="3578993" y="489458"/>
            <a:ext cx="8131165" cy="5735086"/>
          </a:xfrm>
          <a:prstGeom prst="rect">
            <a:avLst/>
          </a:prstGeom>
          <a:effectLst/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9FCC0C7-67F0-5AFB-3E68-D3D829B607BF}"/>
              </a:ext>
            </a:extLst>
          </p:cNvPr>
          <p:cNvSpPr txBox="1"/>
          <p:nvPr/>
        </p:nvSpPr>
        <p:spPr>
          <a:xfrm>
            <a:off x="607540" y="4026243"/>
            <a:ext cx="251254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Fájlok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Karakter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Bolt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latin typeface="Arial"/>
                <a:cs typeface="Arial"/>
              </a:rPr>
              <a:t>Ellenségek</a:t>
            </a:r>
            <a:endParaRPr lang="hu-HU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985052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E7739A0-7C28-D874-77FA-B8627BF3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Köszönjük a figyelmet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660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EC911F58-B8DE-C326-BAFA-F4574A879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/>
          <a:stretch/>
        </p:blipFill>
        <p:spPr>
          <a:xfrm>
            <a:off x="-75414" y="-1"/>
            <a:ext cx="12267414" cy="6858001"/>
          </a:xfrm>
          <a:prstGeom prst="rect">
            <a:avLst/>
          </a:prstGeom>
        </p:spPr>
      </p:pic>
      <p:pic>
        <p:nvPicPr>
          <p:cNvPr id="8" name="Kép 7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63D93C95-6A6F-2E3B-2561-1725B88D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 r="73414"/>
          <a:stretch/>
        </p:blipFill>
        <p:spPr>
          <a:xfrm>
            <a:off x="-75414" y="0"/>
            <a:ext cx="3309870" cy="685800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F3CBC81-AA5A-D56B-A15C-6C691E6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2881"/>
            <a:ext cx="2471670" cy="132556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A01EC-2988-19EB-784C-673A27EA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52258"/>
            <a:ext cx="24716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Programok: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hu-H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Pixlr</a:t>
            </a:r>
            <a:endParaRPr lang="hu-H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Programozási nyelvek: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5217379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207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82" name="Oval 2081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Oval 2084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6" name="Oval 2085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Oval 2086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1" name="Group 209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Straight Connector 209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Straight Connector 209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4" name="Picture 6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E59E8D23-45D1-92EE-BB64-AFB87D68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336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2098" name="Straight Connector 209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9" name="Straight Connector 209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0" name="Straight Connector 209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5" name="Group 210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106" name="Straight Connector 210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Straight Connector 210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8" name="Straight Connector 210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" name="Straight Connector 210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ADD6BF7-FDD1-306D-03B4-3DB0AD00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Adatbázis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D6211F-681C-FAE2-7095-9F8FDB96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7114099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BF519020-F51C-D011-D2B3-E8121574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867"/>
          </a:xfrm>
          <a:prstGeom prst="rect">
            <a:avLst/>
          </a:prstGeom>
        </p:spPr>
      </p:pic>
      <p:pic>
        <p:nvPicPr>
          <p:cNvPr id="7" name="Kép 6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0822EAB9-EE4A-04E3-F4AE-FC2BB8F2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78"/>
          <a:stretch/>
        </p:blipFill>
        <p:spPr>
          <a:xfrm>
            <a:off x="0" y="9133"/>
            <a:ext cx="3288145" cy="684886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A7E8FE8-726D-5DDF-D71D-DEBFA9A9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6" y="439776"/>
            <a:ext cx="2555977" cy="132556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és 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BC8AEC-4675-C12D-88F3-EE640E3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634" y="1843732"/>
            <a:ext cx="2955202" cy="4351338"/>
          </a:xfrm>
        </p:spPr>
        <p:txBody>
          <a:bodyPr/>
          <a:lstStyle/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Külső Regisztráció/Bejelentkezés</a:t>
            </a:r>
          </a:p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Adatbázis Kapcsolat</a:t>
            </a:r>
          </a:p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Felhasználóbarát kialakítás </a:t>
            </a:r>
          </a:p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 hiba esetén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663126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19CC30D-B2DA-48A2-9C57-46F487ED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hu-HU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F54475-FA1D-5E4F-6A7C-BF46AC54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 barát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stílus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Dinamikus elemek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Reszponzív</a:t>
            </a:r>
          </a:p>
        </p:txBody>
      </p:sp>
      <p:pic>
        <p:nvPicPr>
          <p:cNvPr id="7" name="Kép 6" descr="A képen szöveg, képernyőkép, Webhely, szoftver látható">
            <a:extLst>
              <a:ext uri="{FF2B5EF4-FFF2-40B4-BE49-F238E27FC236}">
                <a16:creationId xmlns:a16="http://schemas.microsoft.com/office/drawing/2014/main" id="{429A8818-A223-B8DC-C6AF-09330183A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10" y="1365259"/>
            <a:ext cx="7727655" cy="43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1635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6DB23-0C0E-401A-9D98-117AB6A5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73BFBE-FE1A-435E-AE56-7D2E9578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D31599-5200-49B2-A785-795398976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41AED9-5BC7-47E7-941C-35EB0BAC6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C2828F-069F-445B-9379-0747EA8AC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CEFDED-5260-44F3-A4DD-57D42112A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90D502-4A5F-49FF-806A-67337B8BC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BFA4774-F7E7-85B3-3453-97D6F352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56" y="500190"/>
            <a:ext cx="2548055" cy="1069735"/>
          </a:xfrm>
          <a:noFill/>
        </p:spPr>
        <p:txBody>
          <a:bodyPr anchor="b">
            <a:norm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ép 6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1A2F4395-7F22-C60E-EFF5-C77D5C9D0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29" y="238042"/>
            <a:ext cx="5707573" cy="308208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98B576C-FDA2-46DE-8408-3A76DCF5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774915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2">
              <a:extLst>
                <a:ext uri="{FF2B5EF4-FFF2-40B4-BE49-F238E27FC236}">
                  <a16:creationId xmlns:a16="http://schemas.microsoft.com/office/drawing/2014/main" id="{94AEA101-943D-4073-AD87-C8D78316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33">
              <a:extLst>
                <a:ext uri="{FF2B5EF4-FFF2-40B4-BE49-F238E27FC236}">
                  <a16:creationId xmlns:a16="http://schemas.microsoft.com/office/drawing/2014/main" id="{D103D701-5E08-4A2A-AE99-626C6463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34">
              <a:extLst>
                <a:ext uri="{FF2B5EF4-FFF2-40B4-BE49-F238E27FC236}">
                  <a16:creationId xmlns:a16="http://schemas.microsoft.com/office/drawing/2014/main" id="{68DF778A-A412-4E7C-9B61-E33D13A5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35">
              <a:extLst>
                <a:ext uri="{FF2B5EF4-FFF2-40B4-BE49-F238E27FC236}">
                  <a16:creationId xmlns:a16="http://schemas.microsoft.com/office/drawing/2014/main" id="{4EC28832-D2CA-45C0-9C43-0AF998532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F8EA9-B91A-6EFC-5B6C-90A785B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56" y="1605963"/>
            <a:ext cx="2319654" cy="1458149"/>
          </a:xfrm>
          <a:noFill/>
        </p:spPr>
        <p:txBody>
          <a:bodyPr anchor="t">
            <a:normAutofit/>
          </a:bodyPr>
          <a:lstStyle/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Jelszó változtatás</a:t>
            </a:r>
          </a:p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Kapcsolat felvétel</a:t>
            </a:r>
          </a:p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Adatvédelem</a:t>
            </a:r>
          </a:p>
          <a:p>
            <a:pPr marL="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szöveg, képernyőkép, térkép, Betűtípus látható&#10;&#10;Automatikusan generált leírás">
            <a:extLst>
              <a:ext uri="{FF2B5EF4-FFF2-40B4-BE49-F238E27FC236}">
                <a16:creationId xmlns:a16="http://schemas.microsoft.com/office/drawing/2014/main" id="{41CD2C36-B522-18BA-45B9-634E94099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48" y="3861254"/>
            <a:ext cx="5722354" cy="25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44536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szor bináris számokkal és tervrajzzal">
            <a:extLst>
              <a:ext uri="{FF2B5EF4-FFF2-40B4-BE49-F238E27FC236}">
                <a16:creationId xmlns:a16="http://schemas.microsoft.com/office/drawing/2014/main" id="{96D01DBA-356A-5E8F-8C99-8F6ABC47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Programok: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  <a:p>
            <a:pPr marL="457200" lvl="1" indent="0">
              <a:buNone/>
            </a:pPr>
            <a:endParaRPr lang="hu-HU" sz="1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Programozási nyelvek: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48578167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52888316-D90A-B5C1-7F20-78DE5EAAB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1" r="-2" b="-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Menü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Új játék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 folytatása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Beállítások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pPr marL="0" indent="0">
              <a:buNone/>
            </a:pP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13144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F49E80-A28A-5E2E-0127-B570FA9A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5ED3E3-6696-7862-1DF8-6D7DF4A6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E762259-0492-D201-9FA1-A5C52120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CF240198-9148-4FB2-5475-AAE0257B6BB2}"/>
              </a:ext>
            </a:extLst>
          </p:cNvPr>
          <p:cNvCxnSpPr>
            <a:cxnSpLocks/>
          </p:cNvCxnSpPr>
          <p:nvPr/>
        </p:nvCxnSpPr>
        <p:spPr>
          <a:xfrm flipH="1">
            <a:off x="3960000" y="365125"/>
            <a:ext cx="1038262" cy="6875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956F857-48F2-0BE0-669E-2C51728E8179}"/>
              </a:ext>
            </a:extLst>
          </p:cNvPr>
          <p:cNvSpPr txBox="1"/>
          <p:nvPr/>
        </p:nvSpPr>
        <p:spPr>
          <a:xfrm>
            <a:off x="5112131" y="178451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Életerő</a:t>
            </a: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B0E4661C-7110-AD3E-8477-8D2C57AC1A65}"/>
              </a:ext>
            </a:extLst>
          </p:cNvPr>
          <p:cNvCxnSpPr>
            <a:cxnSpLocks/>
          </p:cNvCxnSpPr>
          <p:nvPr/>
        </p:nvCxnSpPr>
        <p:spPr>
          <a:xfrm flipH="1">
            <a:off x="3583011" y="753639"/>
            <a:ext cx="1002739" cy="4517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E5340B0-2C6C-5C97-7ABA-B4145E1629F1}"/>
              </a:ext>
            </a:extLst>
          </p:cNvPr>
          <p:cNvSpPr txBox="1"/>
          <p:nvPr/>
        </p:nvSpPr>
        <p:spPr>
          <a:xfrm>
            <a:off x="4693031" y="561068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Mana</a:t>
            </a:r>
            <a:endParaRPr 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76C93220-319A-541A-58DA-1B300A3930C9}"/>
              </a:ext>
            </a:extLst>
          </p:cNvPr>
          <p:cNvCxnSpPr>
            <a:cxnSpLocks/>
          </p:cNvCxnSpPr>
          <p:nvPr/>
        </p:nvCxnSpPr>
        <p:spPr>
          <a:xfrm flipV="1">
            <a:off x="2572249" y="1089311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4A26CAC-1D1C-E1A2-659E-1A1FDE992BEB}"/>
              </a:ext>
            </a:extLst>
          </p:cNvPr>
          <p:cNvSpPr txBox="1"/>
          <p:nvPr/>
        </p:nvSpPr>
        <p:spPr>
          <a:xfrm>
            <a:off x="1434119" y="2014764"/>
            <a:ext cx="22762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000" b="1" dirty="0">
                <a:latin typeface="Arial"/>
                <a:cs typeface="Arial"/>
              </a:rPr>
              <a:t>Tapasztalati pont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3AD8E1CD-05D6-DD56-33A1-AF6A8BE20E22}"/>
              </a:ext>
            </a:extLst>
          </p:cNvPr>
          <p:cNvCxnSpPr>
            <a:cxnSpLocks/>
          </p:cNvCxnSpPr>
          <p:nvPr/>
        </p:nvCxnSpPr>
        <p:spPr>
          <a:xfrm flipV="1">
            <a:off x="772096" y="1158396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B6D5B5-D7D5-CDB0-D8D0-DDB513510866}"/>
              </a:ext>
            </a:extLst>
          </p:cNvPr>
          <p:cNvSpPr txBox="1"/>
          <p:nvPr/>
        </p:nvSpPr>
        <p:spPr>
          <a:xfrm>
            <a:off x="369182" y="2029523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Szint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C49F85AA-3750-63B0-A59A-F0761FA1CA52}"/>
              </a:ext>
            </a:extLst>
          </p:cNvPr>
          <p:cNvCxnSpPr>
            <a:cxnSpLocks/>
          </p:cNvCxnSpPr>
          <p:nvPr/>
        </p:nvCxnSpPr>
        <p:spPr>
          <a:xfrm flipV="1">
            <a:off x="11758646" y="641613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E395CC3-B8B8-FDBF-8596-50CEAC002AAC}"/>
              </a:ext>
            </a:extLst>
          </p:cNvPr>
          <p:cNvSpPr txBox="1"/>
          <p:nvPr/>
        </p:nvSpPr>
        <p:spPr>
          <a:xfrm>
            <a:off x="11355732" y="1438455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Pénz</a:t>
            </a:r>
          </a:p>
        </p:txBody>
      </p:sp>
    </p:spTree>
    <p:extLst>
      <p:ext uri="{BB962C8B-B14F-4D97-AF65-F5344CB8AC3E}">
        <p14:creationId xmlns:p14="http://schemas.microsoft.com/office/powerpoint/2010/main" val="951478601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136</Words>
  <Application>Microsoft Office PowerPoint</Application>
  <PresentationFormat>Szélesvásznú</PresentationFormat>
  <Paragraphs>84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Times New Roman</vt:lpstr>
      <vt:lpstr>Office Theme</vt:lpstr>
      <vt:lpstr>Mystic Realm</vt:lpstr>
      <vt:lpstr>Weboldal</vt:lpstr>
      <vt:lpstr>Adatbázis felépítése</vt:lpstr>
      <vt:lpstr>Regisztráció és bejelentkezés</vt:lpstr>
      <vt:lpstr>Weboldal</vt:lpstr>
      <vt:lpstr>Weboldal</vt:lpstr>
      <vt:lpstr>Játék</vt:lpstr>
      <vt:lpstr>Menü</vt:lpstr>
      <vt:lpstr>PowerPoint-bemutató</vt:lpstr>
      <vt:lpstr>Kódrészlet</vt:lpstr>
      <vt:lpstr>UnderTale</vt:lpstr>
      <vt:lpstr>Aréna</vt:lpstr>
      <vt:lpstr>3. Pálya</vt:lpstr>
      <vt:lpstr>Karakter, fegyverek és ellenségek  </vt:lpstr>
      <vt:lpstr>Főellenségek</vt:lpstr>
      <vt:lpstr>Mentés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Mystic Realm</dc:title>
  <dc:creator>Szilágyi Zsolt</dc:creator>
  <cp:lastModifiedBy>Szilágyi Zsolt</cp:lastModifiedBy>
  <cp:revision>294</cp:revision>
  <dcterms:created xsi:type="dcterms:W3CDTF">2024-04-04T15:25:28Z</dcterms:created>
  <dcterms:modified xsi:type="dcterms:W3CDTF">2024-05-03T23:02:07Z</dcterms:modified>
</cp:coreProperties>
</file>